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15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514770E-CF75-478C-7005-E5C784B6C6CF}" name="Märit Östling" initials="MÖ" userId="S::marit.ostling@regionstockholm.se::c1b6928d-aa39-48d2-adf2-8ad5c5ca3a1a" providerId="AD"/>
  <p188:author id="{E0F9E46B-A21D-06CD-B3D7-B7A078CCA98C}" name="Ateva Kristina" initials="AK" userId="S::kristina.ateva@skr.se::53eb8ce9-7901-451a-b5c3-5e6037062d43" providerId="AD"/>
  <p188:author id="{6EA1FBC7-8907-4389-8106-EF7CE5ECA502}" name="Stenmark Askmalm Marie" initials="SAM" userId="S::169361@skane.se::0c65cd8f-0c78-4aad-9329-c21605363cf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84A9"/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10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164" y="305166"/>
            <a:ext cx="11446904" cy="635926"/>
          </a:xfrm>
        </p:spPr>
        <p:txBody>
          <a:bodyPr>
            <a:noAutofit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NPO sällsynta sjukdomar, 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373996"/>
              </p:ext>
            </p:extLst>
          </p:nvPr>
        </p:nvGraphicFramePr>
        <p:xfrm>
          <a:off x="377164" y="1324302"/>
          <a:ext cx="11073155" cy="4012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751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238999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265007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  <a:gridCol w="2184399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933706">
                <a:tc>
                  <a:txBody>
                    <a:bodyPr/>
                    <a:lstStyle/>
                    <a:p>
                      <a:r>
                        <a:rPr lang="sv-SE" sz="1800" dirty="0"/>
                        <a:t>Sällsynta syndrom med komplexa vårdbehov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Medfödda metabola sjukdomar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Genetisk diagnostik vid misstänkt sällsynt sjukdom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Nationellt kvalitetsregister (</a:t>
                      </a:r>
                      <a:r>
                        <a:rPr kumimoji="0" lang="sv-S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RaraSwed</a:t>
                      </a: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PraderWillis</a:t>
                      </a: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och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22q11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2239733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Generiskt vårdförlopp under framtagande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Målgrupp – vårdgivare på samtliga vårdnivåer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Granskningsrunda 1 Q1 2024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Granskningsrunda 2 Q3 2024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NAG pausas under 2024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Inventering genomförd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Utveckling av ett uppföljningsprogram samt en riktlinje för screeningsjukdomar pågår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Dietisters förskrivningsrätt av nutritionsprodukter utreds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Initiering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Gapanalys kring tillgång, remittering till genetisk diagnostik pågår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Arbetet ska leverera rekommendationer för genetisk vägledning och utredning vid misstänkt sällsynt sjukdom. 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Riktlinje för personer med intellektuell funktionsnedsättning planeras att tas fram under 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Leverans (modul 1), genomförande (modul 2)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Registret är levererat i sin första modul (genetiska data), implementering</a:t>
                      </a: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pågår och inmatning av registerdata har startat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Utveckling av modul 2 (kliniska och patientdata) startar inom kort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Leverans av modul 2 beräknas till januari 2025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Vårdprogram publicerades 2023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Förvaltning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Revidering 2025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3991031" y="1932233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1769457" y="1919132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B52A1DA1-8989-E9E4-0073-053DE6B5C15D}"/>
              </a:ext>
            </a:extLst>
          </p:cNvPr>
          <p:cNvSpPr/>
          <p:nvPr/>
        </p:nvSpPr>
        <p:spPr>
          <a:xfrm>
            <a:off x="6235367" y="1926952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91FD168-1199-1A5A-73CA-5ECE1AFF9CF5}"/>
              </a:ext>
            </a:extLst>
          </p:cNvPr>
          <p:cNvSpPr txBox="1"/>
          <p:nvPr/>
        </p:nvSpPr>
        <p:spPr>
          <a:xfrm>
            <a:off x="377164" y="5719698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47496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5B2398-3A3E-4519-9886-B3DCC2BBDCB9}">
  <ds:schemaRefs>
    <ds:schemaRef ds:uri="http://purl.org/dc/elements/1.1/"/>
    <ds:schemaRef ds:uri="3c327374-d27d-40fa-b03e-3e9ceeb4050d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297be99-8d8c-45a6-8832-c47c587c6bbd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63</TotalTime>
  <Words>174</Words>
  <Application>Microsoft Office PowerPoint</Application>
  <PresentationFormat>Bredbild</PresentationFormat>
  <Paragraphs>32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  NPO sällsynta sjukdomar,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453</cp:revision>
  <dcterms:created xsi:type="dcterms:W3CDTF">2020-10-02T09:15:38Z</dcterms:created>
  <dcterms:modified xsi:type="dcterms:W3CDTF">2024-02-08T10:57:17Z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